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7"/>
  </p:notesMasterIdLst>
  <p:handoutMasterIdLst>
    <p:handoutMasterId r:id="rId88"/>
  </p:handoutMasterIdLst>
  <p:sldIdLst>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 id="280" r:id="rId25"/>
    <p:sldId id="287" r:id="rId26"/>
    <p:sldId id="288" r:id="rId27"/>
    <p:sldId id="289" r:id="rId28"/>
    <p:sldId id="290" r:id="rId29"/>
    <p:sldId id="281" r:id="rId30"/>
    <p:sldId id="282" r:id="rId31"/>
    <p:sldId id="284" r:id="rId32"/>
    <p:sldId id="286" r:id="rId33"/>
    <p:sldId id="285"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06" r:id="rId50"/>
    <p:sldId id="307" r:id="rId51"/>
    <p:sldId id="309" r:id="rId52"/>
    <p:sldId id="308" r:id="rId53"/>
    <p:sldId id="310" r:id="rId54"/>
    <p:sldId id="312" r:id="rId55"/>
    <p:sldId id="313" r:id="rId56"/>
    <p:sldId id="314" r:id="rId57"/>
    <p:sldId id="315" r:id="rId58"/>
    <p:sldId id="316" r:id="rId59"/>
    <p:sldId id="317" r:id="rId60"/>
    <p:sldId id="324" r:id="rId61"/>
    <p:sldId id="318" r:id="rId62"/>
    <p:sldId id="319" r:id="rId63"/>
    <p:sldId id="321" r:id="rId64"/>
    <p:sldId id="322" r:id="rId65"/>
    <p:sldId id="325" r:id="rId66"/>
    <p:sldId id="326"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3" r:id="rId84"/>
    <p:sldId id="346" r:id="rId85"/>
    <p:sldId id="32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292"/>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74" d="100"/>
          <a:sy n="74" d="100"/>
        </p:scale>
        <p:origin x="1650" y="54"/>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7/26/2021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32</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62</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68</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7.webp"/><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2830E-6B77-4005-9D07-FF51E7D6B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71" y="5293217"/>
            <a:ext cx="1599556" cy="1332963"/>
          </a:xfrm>
          <a:prstGeom prst="rect">
            <a:avLst/>
          </a:prstGeom>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8" name="Picture 7">
            <a:extLst>
              <a:ext uri="{FF2B5EF4-FFF2-40B4-BE49-F238E27FC236}">
                <a16:creationId xmlns:a16="http://schemas.microsoft.com/office/drawing/2014/main" id="{630BB615-A1FB-405F-9BC6-69BF33F23652}"/>
              </a:ext>
            </a:extLst>
          </p:cNvPr>
          <p:cNvPicPr>
            <a:picLocks noChangeAspect="1"/>
          </p:cNvPicPr>
          <p:nvPr/>
        </p:nvPicPr>
        <p:blipFill>
          <a:blip r:embed="rId2"/>
          <a:stretch>
            <a:fillRect/>
          </a:stretch>
        </p:blipFill>
        <p:spPr>
          <a:xfrm>
            <a:off x="1562100" y="1893065"/>
            <a:ext cx="9067800" cy="4276725"/>
          </a:xfrm>
          <a:prstGeom prst="rect">
            <a:avLst/>
          </a:prstGeom>
        </p:spPr>
      </p:pic>
    </p:spTree>
    <p:extLst>
      <p:ext uri="{BB962C8B-B14F-4D97-AF65-F5344CB8AC3E}">
        <p14:creationId xmlns:p14="http://schemas.microsoft.com/office/powerpoint/2010/main" val="14953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8" name="Picture 7">
            <a:extLst>
              <a:ext uri="{FF2B5EF4-FFF2-40B4-BE49-F238E27FC236}">
                <a16:creationId xmlns:a16="http://schemas.microsoft.com/office/drawing/2014/main" id="{630BB615-A1FB-405F-9BC6-69BF33F23652}"/>
              </a:ext>
            </a:extLst>
          </p:cNvPr>
          <p:cNvPicPr>
            <a:picLocks noChangeAspect="1"/>
          </p:cNvPicPr>
          <p:nvPr/>
        </p:nvPicPr>
        <p:blipFill>
          <a:blip r:embed="rId2"/>
          <a:stretch>
            <a:fillRect/>
          </a:stretch>
        </p:blipFill>
        <p:spPr>
          <a:xfrm>
            <a:off x="1562100" y="1893065"/>
            <a:ext cx="9067800" cy="4276725"/>
          </a:xfrm>
          <a:prstGeom prst="rect">
            <a:avLst/>
          </a:prstGeom>
        </p:spPr>
      </p:pic>
    </p:spTree>
    <p:extLst>
      <p:ext uri="{BB962C8B-B14F-4D97-AF65-F5344CB8AC3E}">
        <p14:creationId xmlns:p14="http://schemas.microsoft.com/office/powerpoint/2010/main" val="1952044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2916</Words>
  <Application>Microsoft Office PowerPoint</Application>
  <PresentationFormat>Widescreen</PresentationFormat>
  <Paragraphs>694</Paragraphs>
  <Slides>84</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72</cp:revision>
  <dcterms:created xsi:type="dcterms:W3CDTF">2021-06-27T14:31:47Z</dcterms:created>
  <dcterms:modified xsi:type="dcterms:W3CDTF">2021-07-27T01:30:49Z</dcterms:modified>
</cp:coreProperties>
</file>